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94" r:id="rId3"/>
    <p:sldId id="295" r:id="rId4"/>
    <p:sldId id="296" r:id="rId5"/>
    <p:sldId id="297" r:id="rId6"/>
    <p:sldId id="298" r:id="rId7"/>
    <p:sldId id="261" r:id="rId8"/>
    <p:sldId id="266" r:id="rId9"/>
    <p:sldId id="267" r:id="rId10"/>
    <p:sldId id="274" r:id="rId11"/>
    <p:sldId id="277" r:id="rId12"/>
    <p:sldId id="282" r:id="rId13"/>
    <p:sldId id="287" r:id="rId14"/>
    <p:sldId id="299" r:id="rId15"/>
    <p:sldId id="30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без заголовка" id="{49F4F62D-9E14-4397-A4A7-41A2C157F8A6}">
          <p14:sldIdLst>
            <p14:sldId id="256"/>
            <p14:sldId id="294"/>
            <p14:sldId id="295"/>
            <p14:sldId id="296"/>
            <p14:sldId id="297"/>
            <p14:sldId id="298"/>
            <p14:sldId id="261"/>
            <p14:sldId id="266"/>
            <p14:sldId id="267"/>
            <p14:sldId id="274"/>
            <p14:sldId id="277"/>
            <p14:sldId id="282"/>
            <p14:sldId id="287"/>
            <p14:sldId id="299"/>
            <p14:sldId id="30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5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C9E67-A345-4263-93C6-46CA0C7B839B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08C96-7CD9-43E5-943A-941C85AE99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4627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08C96-7CD9-43E5-943A-941C85AE9906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6892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8CB2-BE0D-4020-BAC6-4EE1ED0D3F8B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5EE-0D86-4B78-B5B6-92360C91D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8CB2-BE0D-4020-BAC6-4EE1ED0D3F8B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5EE-0D86-4B78-B5B6-92360C91D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8CB2-BE0D-4020-BAC6-4EE1ED0D3F8B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5EE-0D86-4B78-B5B6-92360C91D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8CB2-BE0D-4020-BAC6-4EE1ED0D3F8B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5EE-0D86-4B78-B5B6-92360C91D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8CB2-BE0D-4020-BAC6-4EE1ED0D3F8B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5EE-0D86-4B78-B5B6-92360C91D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8CB2-BE0D-4020-BAC6-4EE1ED0D3F8B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5EE-0D86-4B78-B5B6-92360C91D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8CB2-BE0D-4020-BAC6-4EE1ED0D3F8B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5EE-0D86-4B78-B5B6-92360C91D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8CB2-BE0D-4020-BAC6-4EE1ED0D3F8B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5EE-0D86-4B78-B5B6-92360C91D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8CB2-BE0D-4020-BAC6-4EE1ED0D3F8B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5EE-0D86-4B78-B5B6-92360C91D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8CB2-BE0D-4020-BAC6-4EE1ED0D3F8B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5EE-0D86-4B78-B5B6-92360C91D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8CB2-BE0D-4020-BAC6-4EE1ED0D3F8B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5EE-0D86-4B78-B5B6-92360C91DB8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6F56E95-821E-4AD3-A222-76033EF8381D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117180" cy="3414241"/>
          </a:xfrm>
          <a:solidFill>
            <a:schemeClr val="tx2"/>
          </a:solidFill>
          <a:ln>
            <a:solidFill>
              <a:schemeClr val="tx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isometricOffAxis1Right"/>
            <a:lightRig rig="threePt" dir="t"/>
          </a:scene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7200" b="1" dirty="0" smtClean="0">
                <a:ln>
                  <a:solidFill>
                    <a:schemeClr val="tx1"/>
                  </a:solidFill>
                </a:ln>
                <a:latin typeface="Cambria" panose="02040503050406030204" pitchFamily="18" charset="0"/>
              </a:rPr>
              <a:t>Весенняя неделя                    добра -2014 </a:t>
            </a:r>
            <a:endParaRPr lang="ru-RU" sz="7200" b="1" dirty="0">
              <a:ln>
                <a:solidFill>
                  <a:schemeClr val="tx1"/>
                </a:solidFill>
              </a:ln>
              <a:latin typeface="Cambria" panose="02040503050406030204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МБУ СО «КЦСОН «Абанский»</a:t>
            </a:r>
          </a:p>
          <a:p>
            <a:pPr algn="ct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п.Абан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588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125113" cy="1140499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Вперёд - на добрые дела !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Коллектив социальных работников с Долгий Мост.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Рябова С.А., Соловей Л.И., Терентьева С.В,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Самучева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Н.Г.,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Кашпрук Т.А.,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Кашпрук П.Ю., Мартазанова О.А.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1628800"/>
            <a:ext cx="6480720" cy="4861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4323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617249"/>
            <a:ext cx="4675909" cy="3507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 rot="20818652">
            <a:off x="788724" y="372853"/>
            <a:ext cx="228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457200">
              <a:spcBef>
                <a:spcPct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саду и в огороде, трудимся всегда по моде!»</a:t>
            </a: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849922">
            <a:off x="5116802" y="174416"/>
            <a:ext cx="3888432" cy="29171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3212976"/>
            <a:ext cx="4675909" cy="3507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55332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4896544" cy="14127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работники из Почета Иванова Наталья Владимировна, Гребенникова Елена Геннадьевна, Ломакина Ираида Юрьевна на уборке территории, укладке дров  возле Колпаковой Л.Г., Чубич Ю.Я., Брюханова В.А.</a:t>
            </a:r>
          </a:p>
        </p:txBody>
      </p:sp>
      <p:pic>
        <p:nvPicPr>
          <p:cNvPr id="4" name="Picture 2" descr="Фото180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29640">
            <a:off x="4579337" y="45271"/>
            <a:ext cx="4416572" cy="36659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Фото181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20845">
            <a:off x="210466" y="1376840"/>
            <a:ext cx="4346579" cy="35018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71088" y="3717032"/>
            <a:ext cx="4085288" cy="30639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81181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96626" y="55371"/>
            <a:ext cx="37313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работники </a:t>
            </a:r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с.Самойловка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Касаткина Е.И. и Касаткин И.А. , Цитович Р.Н.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пенсионерам в уборке приусадебного участка, в переноске и укладке дров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D:\Мои файлы\Рабочий стол\2014-04-28 самойловка2\самойловка2 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528995">
            <a:off x="-102593" y="2189237"/>
            <a:ext cx="5832648" cy="43744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Мои файлы\Рабочий стол\2014-04-28 самойловка\самойловка 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9979" y="332656"/>
            <a:ext cx="4586084" cy="3439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80010281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67288" y="47576"/>
            <a:ext cx="3997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Социальными работниками отделения срочного социального обслуживания  расколото 2 машины дров, производилась погрузка и вывозка мусора у граждан пожилого возраста.</a:t>
            </a:r>
          </a:p>
        </p:txBody>
      </p:sp>
      <p:pic>
        <p:nvPicPr>
          <p:cNvPr id="3075" name="Picture 3" descr="D:\Мои файлы\Рабочий стол\IMG_20140425_09402794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7" y="1608582"/>
            <a:ext cx="4628760" cy="347157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Мои файлы\Рабочий стол\IMG_20140425_10044305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576"/>
            <a:ext cx="3240360" cy="4320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Мои файлы\Рабочий стол\IMG_20140425_09302773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5435" y="3704244"/>
            <a:ext cx="4205008" cy="31537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7615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-174164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33820" y="260648"/>
            <a:ext cx="777686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600" b="1" dirty="0" smtClean="0">
                <a:solidFill>
                  <a:prstClr val="black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smtClean="0">
                <a:solidFill>
                  <a:prstClr val="black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Выражаем признательность </a:t>
            </a:r>
            <a:r>
              <a:rPr lang="ru-RU" sz="2000" b="1" dirty="0" err="1">
                <a:solidFill>
                  <a:prstClr val="black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Танкович</a:t>
            </a:r>
            <a:r>
              <a:rPr lang="ru-RU" sz="2000" b="1" dirty="0">
                <a:solidFill>
                  <a:prstClr val="black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Светлане Михайлове, работникам «ИП Островский В.А.», которые откликнулись на наш призыв участвовать в акции «Весенняя неделя добра»-2014. Они принесли вещи, игрушки канцелярские товары. </a:t>
            </a:r>
          </a:p>
          <a:p>
            <a:pPr lvl="0" algn="just"/>
            <a:r>
              <a:rPr lang="ru-RU" sz="2000" b="1" dirty="0">
                <a:solidFill>
                  <a:prstClr val="black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 smtClean="0">
                <a:solidFill>
                  <a:prstClr val="black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Благодарим </a:t>
            </a:r>
            <a:r>
              <a:rPr lang="ru-RU" sz="2000" b="1" dirty="0">
                <a:solidFill>
                  <a:prstClr val="black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 </a:t>
            </a:r>
            <a:r>
              <a:rPr lang="ru-RU" sz="2000" b="1" dirty="0" smtClean="0">
                <a:solidFill>
                  <a:prstClr val="black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территориального отдела </a:t>
            </a:r>
            <a:r>
              <a:rPr lang="ru-RU" sz="2000" b="1" dirty="0">
                <a:solidFill>
                  <a:prstClr val="black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казначейства Красноярского края по Абанскому району за собранные вещи. Говорим огромное спасибо Диановой Раисе Тимофеевне за помощь материалами для оформления театрализованного представления для детей с ограниченными возможностями.</a:t>
            </a:r>
          </a:p>
          <a:p>
            <a:pPr lvl="0" algn="just"/>
            <a:r>
              <a:rPr lang="ru-RU" sz="2000" b="1" dirty="0">
                <a:solidFill>
                  <a:prstClr val="black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1" dirty="0" smtClean="0">
                <a:solidFill>
                  <a:prstClr val="black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Хочется верить, </a:t>
            </a:r>
            <a:r>
              <a:rPr lang="ru-RU" sz="2000" b="1" dirty="0">
                <a:solidFill>
                  <a:prstClr val="black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проведение  акции «Весенняя неделя добра» у нас в районе станет доброй традицией, направленной на оказание помощи  и проявлении заботы о социально незащищенных  категориях граждан (детей, пожилых и людей с ограниченными возможностями). </a:t>
            </a:r>
          </a:p>
          <a:p>
            <a:pPr lvl="0" algn="just"/>
            <a:r>
              <a:rPr lang="ru-RU" sz="2000" b="1" dirty="0">
                <a:solidFill>
                  <a:prstClr val="black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Всё просто. Для хорошего дела — поводов не нужно. Своими повседневными, конкретными  делами и поступками мы прививаем нашим детям ценности добра. Каждый может преобразить свою жизнь, жизнь близких людей, людей живущих рядом, окружающий нас мир, сделав доброе дело. </a:t>
            </a:r>
          </a:p>
        </p:txBody>
      </p:sp>
    </p:spTree>
    <p:extLst>
      <p:ext uri="{BB962C8B-B14F-4D97-AF65-F5344CB8AC3E}">
        <p14:creationId xmlns:p14="http://schemas.microsoft.com/office/powerpoint/2010/main" xmlns="" val="2282899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938189"/>
            <a:ext cx="7125112" cy="39206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«Весенняя неделя добра» -2014</a:t>
            </a:r>
          </a:p>
          <a:p>
            <a:pPr marL="0" indent="0" algn="just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19 по 26 апреля в Красноярском крае, в том числе и в Абанском районе, прошла  акция «Весенняя неделя добра»-2014. Коллектив МБУ СО «КЦСОН «Абанский» принял активное участие в проведении акции ВНД-2014. 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МБУ СО «КЦСОН «Абанский»  подготовили письма руководителям организаций и учреждений, с просьбой об оказание адресной помощи одиноким,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одинокопроживающим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пенсионерам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больным детям, людям, которым в силу жизненных обстоятельств необходима помощь. Население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п. Абан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так же информировано о проведении  ВНД-2014  посредством буклетов, которые были разложены в наиболее посещаемых местах.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905" y="404663"/>
            <a:ext cx="5926137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2607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234963" cy="1267543"/>
          </a:xfrm>
        </p:spPr>
        <p:txBody>
          <a:bodyPr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Работниками МБУ СО «КЦСОН «Абанский» был организован сбор вещей, книг, игрушек, канцелярских товаров. Специалисты отделения социальной помощи семье и детям  с 6 детьми клуба «Добрый день» </a:t>
            </a: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театрализованное представление русской народной сказки «Репка» и 25 апреля показали его 16 детям с ограниченными возможностями.</a:t>
            </a:r>
          </a:p>
        </p:txBody>
      </p:sp>
      <p:pic>
        <p:nvPicPr>
          <p:cNvPr id="1026" name="Picture 2" descr="D:\Мои файлы\Мои документы\МЕРОПРИЯТИЯ\Весенняяя неделя добра 2014\неделя добра дети\DSC064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646088"/>
            <a:ext cx="5233045" cy="338437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файлы\Мои документы\МЕРОПРИЯТИЯ\Весенняяя неделя добра 2014\неделя добра дети\DSC064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06530"/>
            <a:ext cx="5256584" cy="2943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50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Под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руководством социального педагога Зиганшиной Т.П. дети клуба «Добрый день» изготовили 40 сувениров и поделок с «добрыми» словами и 24 апреля на улице Советской вручали их жителям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п.Абан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21 апреля в рамках «Весенней недели добра»-2014 специалисты Центра совместно с детьми клуба «Добрый день»   провели акцию «Лучи добра»- они поздравили с праздником Пасхи многодетную семью Сипачевых из 10 человек, проживающих в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п.Абан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вручением крашеных  яиц и поделок «Птичка». </a:t>
            </a:r>
          </a:p>
        </p:txBody>
      </p:sp>
      <p:pic>
        <p:nvPicPr>
          <p:cNvPr id="2050" name="Picture 2" descr="D:\Мои файлы\Мои документы\МЕРОПРИЯТИЯ\Весенняяя неделя добра 2014\неделя добра дети\DSC063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3602"/>
            <a:ext cx="5372176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Мои файлы\Мои документы\МЕРОПРИЯТИЯ\Весенняяя неделя добра 2014\неделя добра дети\DSC0639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9612" y="4293096"/>
            <a:ext cx="4348904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6336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5963" y="332656"/>
            <a:ext cx="7816477" cy="2016224"/>
          </a:xfrm>
        </p:spPr>
        <p:txBody>
          <a:bodyPr/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Помимо основной работы, активнейшее участие в  акции ВНД-2014 приняли в социальные работники Центра. В дни недели силами волонтеров-учащихся школы №4 и социальных работников, во взаимодействии с ММЦ,  у 50 пенсионеров и граждан с ограниченными возможностями района были проведены субботники: убирались жилые помещения, мылись окна, оказывалась помощь в переноске и складировании дров, уборки приусадебных участков и огородов. Социальными работниками собирались вещи для нуждающихся граждан.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0491608">
            <a:off x="687418" y="2526658"/>
            <a:ext cx="228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Мытьё окон  у обслуживаемого </a:t>
            </a:r>
            <a:endParaRPr lang="ru-RU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Медведева И.Б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376590">
            <a:off x="414810" y="3112215"/>
            <a:ext cx="4176285" cy="3132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572000" y="1535064"/>
            <a:ext cx="42910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24110" y="2280437"/>
            <a:ext cx="43924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Уборка на приусадебном участке у </a:t>
            </a:r>
            <a:endParaRPr lang="ru-RU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Пугачёвой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Н.П. </a:t>
            </a:r>
            <a:b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работники: Иванова Н.М. и Шалухас Н.В</a:t>
            </a:r>
          </a:p>
        </p:txBody>
      </p:sp>
      <p:pic>
        <p:nvPicPr>
          <p:cNvPr id="12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38177" y="3357655"/>
            <a:ext cx="4224836" cy="31676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35718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Уборка территории у семьи Паршиных.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Социальный работник Вячало Т.В.  и Семён Алексеевич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628800"/>
            <a:ext cx="6624736" cy="49685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212139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5010" y="1930978"/>
            <a:ext cx="4687048" cy="3514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55976" y="249148"/>
            <a:ext cx="4680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работник Ковалевская И.И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помогает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Каштаевой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Е.В. в мытье окон и уборке приусадебного участка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749965"/>
            <a:ext cx="40324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spcBef>
                <a:spcPct val="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Уборка приусадебного участка у Матвеева А.В.  социальные работники: Иванова Н.М. и Ёжик Н.В.</a:t>
            </a:r>
          </a:p>
        </p:txBody>
      </p:sp>
      <p:pic>
        <p:nvPicPr>
          <p:cNvPr id="11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91477">
            <a:off x="5015727" y="3756025"/>
            <a:ext cx="3882279" cy="2911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065089">
            <a:off x="5139513" y="767342"/>
            <a:ext cx="3984206" cy="29881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48425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5938822" cy="924475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двор был чистым……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социальные работники Рождественская Е.М., Лапшина Н.В.,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Диковская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С.Г.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068662">
            <a:off x="-153203" y="1103260"/>
            <a:ext cx="5114245" cy="38356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35055" y="570357"/>
            <a:ext cx="3492485" cy="44799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D:\Мои файлы\Рабочий стол\P101056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068959"/>
            <a:ext cx="3096344" cy="3773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1498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1912" y="242722"/>
            <a:ext cx="3475992" cy="2606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 rot="627953">
            <a:off x="6588885" y="1340768"/>
            <a:ext cx="22860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457200">
              <a:spcBef>
                <a:spcPct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Моем в доме чисто, чисто….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работники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Бекарева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А.П.. Ткаченко Ю.В.,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Шестиловская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Е.Н.</a:t>
            </a:r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655739">
            <a:off x="3356438" y="218615"/>
            <a:ext cx="3579309" cy="26844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2924944"/>
            <a:ext cx="2977686" cy="3972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38716" y="3324795"/>
            <a:ext cx="4230876" cy="3173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779576295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616</Words>
  <Application>Microsoft Office PowerPoint</Application>
  <PresentationFormat>Экран (4:3)</PresentationFormat>
  <Paragraphs>31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Spring</vt:lpstr>
      <vt:lpstr>Весенняя неделя                    добра -2014 </vt:lpstr>
      <vt:lpstr>Слайд 2</vt:lpstr>
      <vt:lpstr>Работниками МБУ СО «КЦСОН «Абанский» был организован сбор вещей, книг, игрушек, канцелярских товаров. Специалисты отделения социальной помощи семье и детям  с 6 детьми клуба «Добрый день» подготовили театрализованное представление русской народной сказки «Репка» и 25 апреля показали его 16 детям с ограниченными возможностями.</vt:lpstr>
      <vt:lpstr>      Под руководством социального педагога Зиганшиной Т.П. дети клуба «Добрый день» изготовили 40 сувениров и поделок с «добрыми» словами и 24 апреля на улице Советской вручали их жителям п.Абан.      21 апреля в рамках «Весенней недели добра»-2014 специалисты Центра совместно с детьми клуба «Добрый день»   провели акцию «Лучи добра»- они поздравили с праздником Пасхи многодетную семью Сипачевых из 10 человек, проживающих в п.Абан, с вручением крашеных  яиц и поделок «Птичка». </vt:lpstr>
      <vt:lpstr>        Помимо основной работы, активнейшее участие в  акции ВНД-2014 приняли в социальные работники Центра. В дни недели силами волонтеров-учащихся школы №4 и социальных работников, во взаимодействии с ММЦ,  у 50 пенсионеров и граждан с ограниченными возможностями района были проведены субботники: убирались жилые помещения, мылись окна, оказывалась помощь в переноске и складировании дров, уборки приусадебных участков и огородов. Социальными работниками собирались вещи для нуждающихся граждан.</vt:lpstr>
      <vt:lpstr>Уборка территории у семьи Паршиных.  Социальный работник Вячало Т.В.  и Семён Алексеевич.</vt:lpstr>
      <vt:lpstr>Слайд 7</vt:lpstr>
      <vt:lpstr>Чтобы двор был чистым……  социальные работники Рождественская Е.М., Лапшина Н.В., Диковская С.Г.</vt:lpstr>
      <vt:lpstr>Слайд 9</vt:lpstr>
      <vt:lpstr>Вперёд - на добрые дела !  Коллектив социальных работников с Долгий Мост. Рябова С.А., Соловей Л.И., Терентьева С.В, Самучева Н.Г.,  Кашпрук Т.А., Кашпрук П.Ю., Мартазанова О.А. 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«Неделя добра»</dc:title>
  <dc:creator>Лилия Николаевна Хетчикова</dc:creator>
  <cp:lastModifiedBy>Admin</cp:lastModifiedBy>
  <cp:revision>44</cp:revision>
  <dcterms:created xsi:type="dcterms:W3CDTF">2014-04-28T02:16:18Z</dcterms:created>
  <dcterms:modified xsi:type="dcterms:W3CDTF">2014-05-05T06:39:11Z</dcterms:modified>
</cp:coreProperties>
</file>