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</p:sldIdLst>
  <p:sldSz cx="9144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6315f3db77_0_8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6315f3db77_0_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315f3db77_0_18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315f3db77_0_1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6315f3db77_0_28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6315f3db77_0_2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6315f3db77_0_38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6315f3db77_0_3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6315f3db77_0_38:notes"/>
          <p:cNvSpPr/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6315f3db77_0_3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hyperlink" Target="mailto:sem1.liga@gmail.com" TargetMode="External"/><Relationship Id="rId5" Type="http://schemas.openxmlformats.org/officeDocument/2006/relationships/hyperlink" Target="mailto:sem3.liga@gmail.com" TargetMode="External"/><Relationship Id="rId4" Type="http://schemas.openxmlformats.org/officeDocument/2006/relationships/hyperlink" Target="https://semliga72.ru/" TargetMode="External"/><Relationship Id="rId3" Type="http://schemas.openxmlformats.org/officeDocument/2006/relationships/hyperlink" Target="https://semliga72.ru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mailto:sem1.liga@gmail.com" TargetMode="External"/><Relationship Id="rId3" Type="http://schemas.openxmlformats.org/officeDocument/2006/relationships/hyperlink" Target="mailto:sem3.liga@gmail.com" TargetMode="External"/><Relationship Id="rId2" Type="http://schemas.openxmlformats.org/officeDocument/2006/relationships/hyperlink" Target="https://semliga72.ru" TargetMode="Externa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mailto:sem1.liga@gmail.com" TargetMode="External"/><Relationship Id="rId3" Type="http://schemas.openxmlformats.org/officeDocument/2006/relationships/hyperlink" Target="mailto:sem3.liga@gmail.com" TargetMode="External"/><Relationship Id="rId2" Type="http://schemas.openxmlformats.org/officeDocument/2006/relationships/hyperlink" Target="https://semliga72.ru" TargetMode="Externa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mailto:sem1.liga@gmail.com" TargetMode="External"/><Relationship Id="rId3" Type="http://schemas.openxmlformats.org/officeDocument/2006/relationships/hyperlink" Target="mailto:sem3.liga@gmail.com" TargetMode="External"/><Relationship Id="rId2" Type="http://schemas.openxmlformats.org/officeDocument/2006/relationships/hyperlink" Target="https://semliga72.ru" TargetMode="Externa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hyperlink" Target="mailto:sem1.liga@gmail.com" TargetMode="External"/><Relationship Id="rId3" Type="http://schemas.openxmlformats.org/officeDocument/2006/relationships/hyperlink" Target="mailto:sem3.liga@gmail.com" TargetMode="External"/><Relationship Id="rId2" Type="http://schemas.openxmlformats.org/officeDocument/2006/relationships/hyperlink" Target="https://semliga72.ru" TargetMode="Externa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mailto:sem1.liga@gmail.com" TargetMode="External"/><Relationship Id="rId3" Type="http://schemas.openxmlformats.org/officeDocument/2006/relationships/hyperlink" Target="mailto:sem3.liga@gmail.com" TargetMode="External"/><Relationship Id="rId2" Type="http://schemas.openxmlformats.org/officeDocument/2006/relationships/hyperlink" Target="https://semliga72.ru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106650" y="1595800"/>
            <a:ext cx="2038575" cy="327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47676" y="44400"/>
            <a:ext cx="1286875" cy="15514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2145225" y="270700"/>
            <a:ext cx="6365700" cy="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74E1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Горох полевой (пелюшка) сорт "Виоланта"</a:t>
            </a:r>
            <a:endParaRPr sz="2400" b="1">
              <a:solidFill>
                <a:srgbClr val="274E13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регистрационный номер в Государственном реестре 8355712  </a:t>
            </a:r>
            <a:endParaRPr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7672800" y="-31800"/>
            <a:ext cx="14172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0000"/>
                </a:solidFill>
              </a:rPr>
              <a:t>Районирован </a:t>
            </a:r>
            <a:endParaRPr sz="1200" b="1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0000"/>
                </a:solidFill>
              </a:rPr>
              <a:t>в 2019 году</a:t>
            </a:r>
            <a:endParaRPr sz="1200" b="1">
              <a:solidFill>
                <a:srgbClr val="FF0000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388625" y="1040725"/>
            <a:ext cx="6640500" cy="28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Рекордсмен по содержанию белка в зерне 27-28,5%.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Пригоден для смешанных посевов на зеленую массу.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Происхождение:</a:t>
            </a:r>
            <a:r>
              <a:rPr lang="en-US" sz="1200"/>
              <a:t> создан методом межсортовой гибридизации "Орловчанин 2 Х "Немчиновский 817" с последующим индивидуальным многократным массовым скрининговым отбором.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Авторы:</a:t>
            </a:r>
            <a:r>
              <a:rPr lang="en-US" sz="1200"/>
              <a:t> Бежанидзе О.И., Поликарпов С.А., Чалков А.Н.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Урожайный сорт кормового гороха-пелюшка, зерноукосного направления использования, устойчивый к полеганию и осыпанию семян.</a:t>
            </a:r>
            <a:r>
              <a:rPr lang="en-US" sz="1200"/>
              <a:t> Устойчив к стрессовым ситуациям и неблагоприятным погодным условиям. Образование мощных усов создает сплетенный стеблестой, устойчивый против полегания.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Среднеспелый сорт (05), вегетационный период 64-90 дней, от всходов до уборки на зеленую массу 37-61 день.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Очень пластичный сорт, предложен для возделывания в 4,5,7,9,10,11 регионах.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Районирован по 9,10 регионам.</a:t>
            </a:r>
            <a:r>
              <a:rPr lang="en-US" sz="1200"/>
              <a:t> 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Оригинатор</a:t>
            </a:r>
            <a:r>
              <a:rPr lang="en-US" sz="1200"/>
              <a:t> ООО "Агролига Семена" (19087). </a:t>
            </a:r>
            <a:endParaRPr sz="1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Более подробная информация на </a:t>
            </a:r>
            <a:r>
              <a:rPr lang="en-US" sz="1800" b="1" u="sng">
                <a:solidFill>
                  <a:srgbClr val="FF0000"/>
                </a:solidFill>
                <a:hlinkClick r:id="rId3"/>
              </a:rPr>
              <a:t>semliga</a:t>
            </a:r>
            <a:r>
              <a:rPr lang="ru-RU" altLang="en-US" sz="1800" b="1" u="sng">
                <a:solidFill>
                  <a:srgbClr val="FF0000"/>
                </a:solidFill>
                <a:hlinkClick r:id="rId3"/>
              </a:rPr>
              <a:t>72</a:t>
            </a:r>
            <a:r>
              <a:rPr lang="en-US" sz="1800" b="1" u="sng">
                <a:solidFill>
                  <a:srgbClr val="FF0000"/>
                </a:solidFill>
                <a:hlinkClick r:id="rId3"/>
              </a:rPr>
              <a:t>.ru</a:t>
            </a:r>
            <a:r>
              <a:rPr lang="en-US" sz="1800" b="1"/>
              <a:t>.</a:t>
            </a:r>
            <a:endParaRPr sz="1800" b="1"/>
          </a:p>
        </p:txBody>
      </p:sp>
      <p:sp>
        <p:nvSpPr>
          <p:cNvPr id="59" name="Google Shape;59;p13">
            <a:hlinkClick r:id="rId4" action="ppaction://hlinkfile"/>
          </p:cNvPr>
          <p:cNvSpPr txBox="1"/>
          <p:nvPr/>
        </p:nvSpPr>
        <p:spPr>
          <a:xfrm>
            <a:off x="2389035" y="4030150"/>
            <a:ext cx="6809700" cy="10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 panose="020B0604020202020204"/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КОНТАКТЫ: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 panose="020B0604020202020204"/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Специалист отдела продаж:  8 (34542) 22-600, 22-500, 8-912-384-7372 WhatsApp (Наталья)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 panose="020B0604020202020204"/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                     e-mail: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5"/>
              </a:rPr>
              <a:t>sem3.liga@gmail.com</a:t>
            </a: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 panose="020B0604020202020204"/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Директор:  8 (34542) 22-277,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6"/>
              </a:rPr>
              <a:t>sem1.liga@gmail.com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 panose="020B0604020202020204"/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627140, Тюменская  область, г. Заводоуковск,  ул. Шоссейная,  д. 156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447676" y="44400"/>
            <a:ext cx="1286875" cy="15514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2145225" y="-34100"/>
            <a:ext cx="6365700" cy="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74E1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Горох посевной сорт "Нордман"</a:t>
            </a:r>
            <a:endParaRPr sz="2400" b="1">
              <a:solidFill>
                <a:srgbClr val="274E13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регистрационный номер в Государственном реестре 8355710 </a:t>
            </a:r>
            <a:endParaRPr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7672800" y="-31800"/>
            <a:ext cx="14172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0000"/>
                </a:solidFill>
              </a:rPr>
              <a:t>Районирован </a:t>
            </a:r>
            <a:endParaRPr sz="1200" b="1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0000"/>
                </a:solidFill>
              </a:rPr>
              <a:t>в 2019 году</a:t>
            </a:r>
            <a:endParaRPr sz="1200" b="1">
              <a:solidFill>
                <a:srgbClr val="FF0000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2388625" y="583525"/>
            <a:ext cx="6640500" cy="28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 b="1"/>
              <a:t>Пригоден для производства крупы.</a:t>
            </a:r>
            <a:endParaRPr sz="1100" b="1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 b="1"/>
              <a:t>Пригоден для прямого комбайнирования.</a:t>
            </a:r>
            <a:endParaRPr sz="1100" b="1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 b="1"/>
              <a:t>Происхождение:</a:t>
            </a:r>
            <a:r>
              <a:rPr lang="en-US" sz="1100"/>
              <a:t> создан методом межсортовой гибридизации с последующим многократным индивидуальным и массовым отбором в гибридной популяции Штамбовый усатый Х Фитотрон 1.</a:t>
            </a:r>
            <a:endParaRPr sz="110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 b="1"/>
              <a:t>Авторы:</a:t>
            </a:r>
            <a:r>
              <a:rPr lang="en-US" sz="1100"/>
              <a:t> Бежанидзе О.И., Поликарпов С.А., Чалков А.Н.</a:t>
            </a:r>
            <a:endParaRPr sz="110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 b="1"/>
              <a:t>Сорт посевного гороха интенсивно-промышленного типа универсального направления использования (зернового и зерноукосного). </a:t>
            </a:r>
            <a:r>
              <a:rPr lang="en-US" sz="1100"/>
              <a:t>Обладает высокой технологичностью при возделывании и уборке, отличается высокой устойчивостью к полеганию.</a:t>
            </a:r>
            <a:endParaRPr sz="110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 b="1"/>
              <a:t>Безлисточковый, с мощным усатым листом и способностьюк сплетению растений между собой. Низкая осыпаемость при перестое после уборки и низкая растрескиваемость горошин, выравненность по крупности горошин, высокое прикрепление бобов (14-16 междоузлий до первого боба), создают возможность уборки гороха с минимальными потерями при прямом комбайнировании.</a:t>
            </a:r>
            <a:endParaRPr sz="1100" b="1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 b="1"/>
              <a:t>Среднеспелый сорт (05), вегетационный период 78-80 дней.</a:t>
            </a:r>
            <a:endParaRPr sz="1100" b="1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/>
              <a:t>Предложен для возделывания в 4,5,7,9,10,11 регионах.</a:t>
            </a:r>
            <a:endParaRPr sz="110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 b="1"/>
              <a:t>Районирован по 5, 9 регионам.</a:t>
            </a:r>
            <a:r>
              <a:rPr lang="en-US" sz="1100"/>
              <a:t> </a:t>
            </a:r>
            <a:endParaRPr sz="1100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 sz="1100" b="1"/>
              <a:t>Оригинатор</a:t>
            </a:r>
            <a:r>
              <a:rPr lang="en-US" sz="1100"/>
              <a:t> ООО "Агролига Семена" (19087). </a:t>
            </a:r>
            <a:endParaRPr sz="11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Более подробная информация на </a:t>
            </a:r>
            <a:r>
              <a:rPr lang="en-US" sz="1800" b="1" u="sng">
                <a:solidFill>
                  <a:srgbClr val="FF0000"/>
                </a:solidFill>
                <a:hlinkClick r:id="rId2"/>
              </a:rPr>
              <a:t>semliga72.ru</a:t>
            </a:r>
            <a:r>
              <a:rPr lang="en-US" sz="1800" b="1"/>
              <a:t>.</a:t>
            </a:r>
            <a:endParaRPr sz="1800" b="1"/>
          </a:p>
        </p:txBody>
      </p:sp>
      <p:sp>
        <p:nvSpPr>
          <p:cNvPr id="68" name="Google Shape;68;p14"/>
          <p:cNvSpPr txBox="1"/>
          <p:nvPr/>
        </p:nvSpPr>
        <p:spPr>
          <a:xfrm>
            <a:off x="2219425" y="4054025"/>
            <a:ext cx="6809700" cy="10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КОНТАКТЫ: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Специалист отдела продаж:  8 (34542) 22-600, 22-500, 8-912-384-7372 WhatsApp (Наталья)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                     e-mail: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3"/>
              </a:rPr>
              <a:t>sem3.liga@gmail.com</a:t>
            </a: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Директор:  8 (34542) 22-277,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4"/>
              </a:rPr>
              <a:t>sem1.liga@gmail.com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627140, Тюменская  область, г. Заводоуковск,  ул. Шоссейная,  д. 156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102625" y="1842600"/>
            <a:ext cx="2517924" cy="2245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447676" y="44400"/>
            <a:ext cx="1286875" cy="15514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1992825" y="-34100"/>
            <a:ext cx="6365700" cy="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74E1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Горох посевной сорт "Ямальский 305"</a:t>
            </a:r>
            <a:endParaRPr sz="2400" b="1">
              <a:solidFill>
                <a:srgbClr val="274E13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регистрационный номер в Государственном реестре 8355769</a:t>
            </a:r>
            <a:endParaRPr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7672800" y="-31800"/>
            <a:ext cx="14172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0000"/>
                </a:solidFill>
              </a:rPr>
              <a:t>Районирован </a:t>
            </a:r>
            <a:endParaRPr sz="1200" b="1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0000"/>
                </a:solidFill>
              </a:rPr>
              <a:t>в 2019 году</a:t>
            </a:r>
            <a:endParaRPr sz="1200" b="1">
              <a:solidFill>
                <a:srgbClr val="FF0000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2388625" y="583525"/>
            <a:ext cx="6640500" cy="28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Высокопродуктивный технологичный сорт для прямого комбайнирования.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Происхождение:</a:t>
            </a:r>
            <a:r>
              <a:rPr lang="en-US" sz="1200"/>
              <a:t> создан методом межсортовой гибридизации "Богатырь"(Чехословакия) Х "Немчиновский 91" Х "Норд", с последующим многократным индивидуальным отбором.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Авторы:</a:t>
            </a:r>
            <a:r>
              <a:rPr lang="en-US" sz="1200"/>
              <a:t> Бежанидзе О.И., Поликарпов С.А., Чалков А.Н.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Сорт посевного гороха зернового (крупяного) и зерноукосного (универсального)направления использования.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Безлисточковый, с хорошо развитыми жесткими усами. </a:t>
            </a:r>
            <a:r>
              <a:rPr lang="en-US" sz="1200"/>
              <a:t>Неосыпающийся за счет затрудненного растрескивания бобов. Разновидность var.cirrosum-vulgatum Makash.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Среднеспелый сорт (05), вегетационный период 70-80 дней.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Пластичный сорт, предложен для возделывания в 4,5,9,10,11 регионах.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Районирован по 4, 9 регионам.</a:t>
            </a:r>
            <a:r>
              <a:rPr lang="en-US" sz="1200"/>
              <a:t> 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Оригинатор</a:t>
            </a:r>
            <a:r>
              <a:rPr lang="en-US" sz="1200"/>
              <a:t> ООО "Агролига Семена" (19087). 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               </a:t>
            </a:r>
            <a:r>
              <a:rPr lang="en-US" sz="1800" b="1"/>
              <a:t>Более подробная информация на </a:t>
            </a:r>
            <a:r>
              <a:rPr lang="en-US" sz="1800" b="1" u="sng">
                <a:solidFill>
                  <a:srgbClr val="FF0000"/>
                </a:solidFill>
                <a:hlinkClick r:id="rId2"/>
              </a:rPr>
              <a:t>semliga72.ru</a:t>
            </a:r>
            <a:r>
              <a:rPr lang="en-US" sz="1800" b="1"/>
              <a:t>.</a:t>
            </a:r>
            <a:endParaRPr sz="1800" b="1"/>
          </a:p>
        </p:txBody>
      </p:sp>
      <p:sp>
        <p:nvSpPr>
          <p:cNvPr id="78" name="Google Shape;78;p15"/>
          <p:cNvSpPr txBox="1"/>
          <p:nvPr/>
        </p:nvSpPr>
        <p:spPr>
          <a:xfrm>
            <a:off x="2545850" y="4046075"/>
            <a:ext cx="6809700" cy="10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КОНТАКТЫ: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Специалист отдела продаж:  8 (34542) 22-600, 22-500, 8-912-384-7372 WhatsApp (Наталья)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                     e-mail: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3"/>
              </a:rPr>
              <a:t>sem3.liga@gmail.com</a:t>
            </a: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Директор:  8 (34542) 22-277,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4"/>
              </a:rPr>
              <a:t>sem1.liga@gmail.com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627140, Тюменская  область, г. Заводоуковск,  ул. Шоссейная,  д. 156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53050" y="1595800"/>
            <a:ext cx="2539350" cy="209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6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447676" y="44400"/>
            <a:ext cx="1286875" cy="15514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1992825" y="-34100"/>
            <a:ext cx="6365700" cy="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74E1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Пшеница мягкая яровая сорт "Нерда"</a:t>
            </a:r>
            <a:endParaRPr sz="2400" b="1">
              <a:solidFill>
                <a:srgbClr val="274E13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регистрационный номер в Государственном реестре 8355714</a:t>
            </a:r>
            <a:endParaRPr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7672800" y="-31800"/>
            <a:ext cx="14172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0000"/>
                </a:solidFill>
              </a:rPr>
              <a:t>Районирован </a:t>
            </a:r>
            <a:endParaRPr sz="1200" b="1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0000"/>
                </a:solidFill>
              </a:rPr>
              <a:t>в 2019 году</a:t>
            </a:r>
            <a:endParaRPr sz="1200" b="1">
              <a:solidFill>
                <a:srgbClr val="FF0000"/>
              </a:solidFill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2403425" y="442900"/>
            <a:ext cx="6640500" cy="28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Гарантированный высокий урожай.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Надежный и стабильный сорт.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Очень высокая засухоустойчивость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Происхождение:</a:t>
            </a:r>
            <a:r>
              <a:rPr lang="en-US" sz="1200"/>
              <a:t> получен многократным индивидуальным отбором из гибридной популяции, созданной с участием сортов Вера, Терция, Радуга с последующим стресс-скринингом при пересеве.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Авторы:</a:t>
            </a:r>
            <a:r>
              <a:rPr lang="en-US" sz="1200"/>
              <a:t> Поликарпов С.А., Чалков А.Н.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Среднеспелый сорт (05), высокоурожайный в своей группе спелости. Период вегетации 85-90 дней. Разновидность Лютецсенс.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Сорт хорошо подходит для возделывания в засушливых регионах. Обладает высокой экологической пластичностью, формирует стабильно высокие урожаи зерна, в засушливые годы дает высокие прибавки. Имеет хорошее равномерное кущение. Обычно в посеве при оптимальной густоте стояния растений 350-400 шт на кв.м. растение сорта Нерда имеет 2-3 равномерно развитых и близких по высоте колоса. Масса 1000 зерен 45-50 грамм. 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Пластичный сорт, предложен для возделывания в 4,5,7,9,10,11,12 регионах.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Районирован по 9 региону.</a:t>
            </a:r>
            <a:r>
              <a:rPr lang="en-US" sz="1200"/>
              <a:t> 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Оригинатор</a:t>
            </a:r>
            <a:r>
              <a:rPr lang="en-US" sz="1200"/>
              <a:t> ООО "Агролига Семена" (19087).</a:t>
            </a:r>
            <a:endParaRPr sz="1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Более подробная информация на </a:t>
            </a:r>
            <a:r>
              <a:rPr lang="en-US" sz="1800" b="1" u="sng">
                <a:solidFill>
                  <a:srgbClr val="FF0000"/>
                </a:solidFill>
                <a:hlinkClick r:id="rId2"/>
              </a:rPr>
              <a:t>semliga72.ru</a:t>
            </a:r>
            <a:r>
              <a:rPr lang="en-US" sz="1800" b="1"/>
              <a:t>.</a:t>
            </a:r>
            <a:endParaRPr sz="1800" b="1"/>
          </a:p>
        </p:txBody>
      </p:sp>
      <p:sp>
        <p:nvSpPr>
          <p:cNvPr id="88" name="Google Shape;88;p16"/>
          <p:cNvSpPr txBox="1"/>
          <p:nvPr/>
        </p:nvSpPr>
        <p:spPr>
          <a:xfrm>
            <a:off x="2579400" y="4134900"/>
            <a:ext cx="6809700" cy="10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</a:t>
            </a:r>
            <a:r>
              <a:rPr lang="en-US" sz="11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КОНТАКТЫ: </a:t>
            </a:r>
            <a:endParaRPr sz="11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Специалист отдела продаж:  8 (34542) 22-600, 22-500, 8-912-384-7372 WhatsApp (Наталья)</a:t>
            </a:r>
            <a:endParaRPr sz="11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                     e-mail: </a:t>
            </a:r>
            <a:r>
              <a:rPr lang="en-US" sz="11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3"/>
              </a:rPr>
              <a:t>sem3.liga@gmail.com</a:t>
            </a:r>
            <a:r>
              <a:rPr lang="en-US" sz="11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</a:t>
            </a:r>
            <a:endParaRPr sz="11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Директор:  8 (34542) 22-277, </a:t>
            </a:r>
            <a:r>
              <a:rPr lang="en-US" sz="11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4"/>
              </a:rPr>
              <a:t>sem1.liga@gmail.com</a:t>
            </a:r>
            <a:endParaRPr sz="11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627140, Тюменская  область, г. Заводоуковск,  ул. Шоссейная,  д. 156 </a:t>
            </a:r>
            <a:endParaRPr sz="11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126000" y="1805775"/>
            <a:ext cx="2453398" cy="1635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7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447676" y="44400"/>
            <a:ext cx="1286875" cy="15514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2670825" y="44400"/>
            <a:ext cx="6365700" cy="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74E1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Пшеница мягкая яровая сорт "Калинка"</a:t>
            </a:r>
            <a:endParaRPr sz="2400" b="1">
              <a:solidFill>
                <a:srgbClr val="274E13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</a:t>
            </a:r>
            <a:endParaRPr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2396025" y="777300"/>
            <a:ext cx="6640500" cy="28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Уникальный сорт мягкой яровой пшеницы с высоким качеством зерна.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Сочетание: скороспелости, отличного качества продовольственного зерна, засухоустойчивости.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Происхождение:</a:t>
            </a:r>
            <a:r>
              <a:rPr lang="en-US" sz="1200"/>
              <a:t> получен многократным индивидуальным отбором из гибридной популяции Интенсивная Х Иртышанка 10 с последующим стресс-скринингом.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Авторы:</a:t>
            </a:r>
            <a:r>
              <a:rPr lang="en-US" sz="1200"/>
              <a:t> Поликарпов С.А., Чалков А.Н.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 b="1"/>
              <a:t>Среднеранний (04) высокоурожайный в своей группе спелости сорт. Период вегетации 75-80 дней. Разновидность Мильтурум.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Обладает высокой засухоустойчивостью и имеет хорошие адаптивные способности. Обладает высокой экологической пластичностью, формирует стабильно хорошее качество зерна, в засушливые годы дает высокие прибавки.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Предложен для возделывания в 4,5,7,9,10,11,12 регионах.</a:t>
            </a:r>
            <a:endParaRPr sz="1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Более подробная информация на </a:t>
            </a:r>
            <a:r>
              <a:rPr lang="en-US" sz="1800" b="1" u="sng">
                <a:solidFill>
                  <a:srgbClr val="FF0000"/>
                </a:solidFill>
                <a:hlinkClick r:id="rId2"/>
              </a:rPr>
              <a:t>semliga72.ru</a:t>
            </a:r>
            <a:r>
              <a:rPr lang="en-US" sz="1800" b="1"/>
              <a:t>.</a:t>
            </a:r>
            <a:endParaRPr sz="1800" b="1"/>
          </a:p>
        </p:txBody>
      </p:sp>
      <p:sp>
        <p:nvSpPr>
          <p:cNvPr id="97" name="Google Shape;97;p17"/>
          <p:cNvSpPr txBox="1"/>
          <p:nvPr/>
        </p:nvSpPr>
        <p:spPr>
          <a:xfrm>
            <a:off x="2579400" y="3982500"/>
            <a:ext cx="6809700" cy="10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КОНТАКТЫ: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Специалист отдела продаж:  8 (34542) 22-600, 22-500, 8-912-384-7372 WhatsApp (Наталья)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                     e-mail: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3"/>
              </a:rPr>
              <a:t>sem3.liga@gmail.com</a:t>
            </a: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Директор:  8 (34542) 22-277,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4"/>
              </a:rPr>
              <a:t>sem1.liga@gmail.com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627140, Тюменская  область, г. Заводоуковск,  ул. Шоссейная,  д. 156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111275" y="1731350"/>
            <a:ext cx="2438400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7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447676" y="44400"/>
            <a:ext cx="1286875" cy="15514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2670825" y="44400"/>
            <a:ext cx="6365700" cy="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en-US" sz="2400" b="1">
                <a:solidFill>
                  <a:srgbClr val="274E1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Ячмень яровой</a:t>
            </a:r>
            <a:r>
              <a:rPr lang="en-US" sz="2400" b="1">
                <a:solidFill>
                  <a:srgbClr val="274E1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сорт "</a:t>
            </a:r>
            <a:r>
              <a:rPr lang="ru-RU" altLang="en-US" sz="2400" b="1">
                <a:solidFill>
                  <a:srgbClr val="274E1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Биом</a:t>
            </a:r>
            <a:r>
              <a:rPr lang="en-US" sz="2400" b="1">
                <a:solidFill>
                  <a:srgbClr val="274E1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"</a:t>
            </a:r>
            <a:endParaRPr sz="2400" b="1">
              <a:solidFill>
                <a:srgbClr val="274E13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</a:t>
            </a:r>
            <a:endParaRPr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2396660" y="765870"/>
            <a:ext cx="6640500" cy="28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286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b="1"/>
              <a:t>Родословная: Темп х Мамлюк. Рекомендован для возделывания в Кемеровской области. Разновидность нутанс. Куст прямостоячий. Влагалища нижних листьев без опушения. </a:t>
            </a:r>
            <a:r>
              <a:rPr lang="en-US" sz="1000"/>
              <a:t>Антоциановая окраска ушек флагового листа слабая, восковой налет на влагалище очень сильный. Растение среднерослое. Колос цилиндрический, рыхлый, со слабым восковым налетом. Ости длиннее колоса, зазубренные, с сильной антоциановой окраской кончиков. Первый сегмент колосового стержня очень короткий, со средним изгибом. Стерильный колосок отклоненный, с округлым кончиком. Опушение основной щетинки зерновки короткое. Антоциановая окраска нервов наружной цветковой чешуи очень сильная. Зазубренность внутренних боковых нервов наружной цветковой чешуи средняя. Зерновка очень крупная, с неопушенной брюшной бороздкой и охватывающей лодикулой.</a:t>
            </a:r>
            <a:endParaRPr lang="en-US" sz="1000"/>
          </a:p>
          <a:p>
            <a:pPr marL="6286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b="1"/>
              <a:t>Масса 1000 зерен 46-55 г. Максимальная урожайность 57,9 ц/га получена в Тюменской области в 2005 г. </a:t>
            </a:r>
            <a:endParaRPr lang="en-US" sz="1000" b="1"/>
          </a:p>
          <a:p>
            <a:pPr marL="6286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b="1"/>
              <a:t>Среднеранний, вегетационный период 68-82 дня, созревает на 3-5 дней раньше сорта Одесский 100. Устойчивость к полеганию на уровне или несколько выше стандартных сортов.  </a:t>
            </a:r>
            <a:endParaRPr lang="en-US" sz="1000" b="1"/>
          </a:p>
          <a:p>
            <a:pPr marL="6286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b="1"/>
              <a:t>Зернофуражный. Содержание белка 11,9-15,2%. Умеренно устойчив к пыльной головне; сильновосприимчив к гельминтоспориозу и корневым гнилям.</a:t>
            </a:r>
            <a:endParaRPr lang="en-US" sz="10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Более подробная информация на </a:t>
            </a:r>
            <a:r>
              <a:rPr lang="en-US" sz="1800" b="1" u="sng">
                <a:solidFill>
                  <a:srgbClr val="FF0000"/>
                </a:solidFill>
                <a:hlinkClick r:id="rId2"/>
              </a:rPr>
              <a:t>semliga72.ru</a:t>
            </a:r>
            <a:r>
              <a:rPr lang="en-US" sz="1800" b="1"/>
              <a:t>.</a:t>
            </a:r>
            <a:endParaRPr sz="1800" b="1"/>
          </a:p>
        </p:txBody>
      </p:sp>
      <p:sp>
        <p:nvSpPr>
          <p:cNvPr id="97" name="Google Shape;97;p17"/>
          <p:cNvSpPr txBox="1"/>
          <p:nvPr/>
        </p:nvSpPr>
        <p:spPr>
          <a:xfrm>
            <a:off x="2579400" y="3982500"/>
            <a:ext cx="6809700" cy="10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КОНТАКТЫ: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Специалист отдела продаж:  8 (34542) 22-600, 22-500, 8-912-384-7372 WhatsApp (Наталья)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                     e-mail: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3"/>
              </a:rPr>
              <a:t>sem3.liga@gmail.com</a:t>
            </a: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Директор:  8 (34542) 22-277, </a:t>
            </a:r>
            <a:r>
              <a:rPr lang="en-US" sz="1200" b="1" u="sng">
                <a:solidFill>
                  <a:srgbClr val="0000F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  <a:hlinkClick r:id="rId4"/>
              </a:rPr>
              <a:t>sem1.liga@gmail.com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627140, Тюменская  область, г. Заводоуковск,  ул. Шоссейная,  д. 156 </a:t>
            </a:r>
            <a:endParaRPr sz="1200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" name="Изображение 0" descr="Ячмень сорт Биом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895" y="1771015"/>
            <a:ext cx="2383790" cy="17887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8351</Words>
  <Application>WPS Presentation</Application>
  <PresentationFormat/>
  <Paragraphs>137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SimSun</vt:lpstr>
      <vt:lpstr>Wingdings</vt:lpstr>
      <vt:lpstr>Arial</vt:lpstr>
      <vt:lpstr>Times New Roman</vt:lpstr>
      <vt:lpstr>Microsoft YaHei</vt:lpstr>
      <vt:lpstr/>
      <vt:lpstr>Arial Unicode MS</vt:lpstr>
      <vt:lpstr>Segoe Print</vt:lpstr>
      <vt:lpstr>Simple Light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user</cp:lastModifiedBy>
  <cp:revision>4</cp:revision>
  <dcterms:created xsi:type="dcterms:W3CDTF">2019-10-10T07:47:00Z</dcterms:created>
  <dcterms:modified xsi:type="dcterms:W3CDTF">2020-01-30T07:04:15Z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1049-10.2.0.7636</vt:lpwstr>
  </property>
</Properties>
</file>