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3" r:id="rId9"/>
    <p:sldId id="264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4F1C2-7473-4547-B4C2-E8124A00FA57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51AFC-5D3F-458D-950C-FE318EE7A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4F1C2-7473-4547-B4C2-E8124A00FA57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51AFC-5D3F-458D-950C-FE318EE7A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4F1C2-7473-4547-B4C2-E8124A00FA57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51AFC-5D3F-458D-950C-FE318EE7A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4F1C2-7473-4547-B4C2-E8124A00FA57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51AFC-5D3F-458D-950C-FE318EE7A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4F1C2-7473-4547-B4C2-E8124A00FA57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51AFC-5D3F-458D-950C-FE318EE7A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4F1C2-7473-4547-B4C2-E8124A00FA57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51AFC-5D3F-458D-950C-FE318EE7A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4F1C2-7473-4547-B4C2-E8124A00FA57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51AFC-5D3F-458D-950C-FE318EE7A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4F1C2-7473-4547-B4C2-E8124A00FA57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51AFC-5D3F-458D-950C-FE318EE7A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4F1C2-7473-4547-B4C2-E8124A00FA57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51AFC-5D3F-458D-950C-FE318EE7A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4F1C2-7473-4547-B4C2-E8124A00FA57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51AFC-5D3F-458D-950C-FE318EE7A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4F1C2-7473-4547-B4C2-E8124A00FA57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51AFC-5D3F-458D-950C-FE318EE7A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4F1C2-7473-4547-B4C2-E8124A00FA57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51AFC-5D3F-458D-950C-FE318EE7A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Мои документы\УМАНЦЕВА\МЕСТНЫЕ НАЛОГИ\Экономическая перепись\G38rbVSMUwY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2"/>
            <a:ext cx="8496944" cy="66032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5936" y="2780928"/>
            <a:ext cx="50206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Мои документы\УМАНЦЕВА\ФОТО\Перепись СМП\DuYSJGVyBU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35292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Мои документы\УМАНЦЕВА\ФОТО\Перепись СМП\jXB3cysyrw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541" y="0"/>
            <a:ext cx="916908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Мои документы\УМАНЦЕВА\ФОТО\Перепись СМП\z1fr0zBLTs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9602"/>
            <a:ext cx="8712968" cy="6573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Мои документы\УМАНЦЕВА\ФОТО\Перепись СМП\SfyiGdZdh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36495" cy="69197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331640" y="2420307"/>
            <a:ext cx="59401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260648"/>
            <a:ext cx="4572000" cy="252376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Получить консультацию по участию в переписи и вопросам заполнения форм можно у специалистов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Красноярскстата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Тел: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+7 (391) 213-93-60 </a:t>
            </a:r>
            <a:endParaRPr lang="ru-RU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горячая линия по вопросам экономической переписи).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6" descr="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56792"/>
            <a:ext cx="288032" cy="288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94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Прямая со стрелкой 10"/>
          <p:cNvCxnSpPr/>
          <p:nvPr/>
        </p:nvCxnSpPr>
        <p:spPr>
          <a:xfrm flipV="1">
            <a:off x="611560" y="980728"/>
            <a:ext cx="1656184" cy="864096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V="1">
            <a:off x="6840252" y="4185084"/>
            <a:ext cx="2376264" cy="1584176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6632"/>
            <a:ext cx="9144000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 стрелкой 3"/>
          <p:cNvCxnSpPr/>
          <p:nvPr/>
        </p:nvCxnSpPr>
        <p:spPr>
          <a:xfrm rot="16200000" flipV="1">
            <a:off x="4175956" y="4185084"/>
            <a:ext cx="2160240" cy="151216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7" y="188640"/>
            <a:ext cx="9144578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 стрелкой 3"/>
          <p:cNvCxnSpPr/>
          <p:nvPr/>
        </p:nvCxnSpPr>
        <p:spPr>
          <a:xfrm rot="10800000">
            <a:off x="5796136" y="5157192"/>
            <a:ext cx="2448272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вал 4"/>
          <p:cNvSpPr/>
          <p:nvPr/>
        </p:nvSpPr>
        <p:spPr>
          <a:xfrm>
            <a:off x="4067944" y="4725144"/>
            <a:ext cx="576064" cy="72008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36</Words>
  <Application>Microsoft Office PowerPoint</Application>
  <PresentationFormat>Экран (4:3)</PresentationFormat>
  <Paragraphs>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37</cp:revision>
  <dcterms:created xsi:type="dcterms:W3CDTF">2021-04-08T04:49:28Z</dcterms:created>
  <dcterms:modified xsi:type="dcterms:W3CDTF">2021-04-12T07:39:29Z</dcterms:modified>
</cp:coreProperties>
</file>