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83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B4C3-FF6C-4415-81C6-C3BDD6AFED72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AD05A-80FE-48B6-A822-37C38B755B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B4C3-FF6C-4415-81C6-C3BDD6AFED72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AD05A-80FE-48B6-A822-37C38B755B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B4C3-FF6C-4415-81C6-C3BDD6AFED72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AD05A-80FE-48B6-A822-37C38B755B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B4C3-FF6C-4415-81C6-C3BDD6AFED72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AD05A-80FE-48B6-A822-37C38B755B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B4C3-FF6C-4415-81C6-C3BDD6AFED72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AD05A-80FE-48B6-A822-37C38B755B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B4C3-FF6C-4415-81C6-C3BDD6AFED72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AD05A-80FE-48B6-A822-37C38B755B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B4C3-FF6C-4415-81C6-C3BDD6AFED72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AD05A-80FE-48B6-A822-37C38B755B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B4C3-FF6C-4415-81C6-C3BDD6AFED72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AD05A-80FE-48B6-A822-37C38B755B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B4C3-FF6C-4415-81C6-C3BDD6AFED72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AD05A-80FE-48B6-A822-37C38B755B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B4C3-FF6C-4415-81C6-C3BDD6AFED72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AD05A-80FE-48B6-A822-37C38B755B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3B4C3-FF6C-4415-81C6-C3BDD6AFED72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AD05A-80FE-48B6-A822-37C38B755B6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3B4C3-FF6C-4415-81C6-C3BDD6AFED72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AD05A-80FE-48B6-A822-37C38B755B6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55362"/>
            <a:ext cx="8928992" cy="670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10" y="0"/>
            <a:ext cx="89487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10" y="116632"/>
            <a:ext cx="8876778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36496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8892480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8928992" cy="6779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9036496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8964488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305" y="188640"/>
            <a:ext cx="9076801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2021-04-08T10:02:53Z</dcterms:created>
  <dcterms:modified xsi:type="dcterms:W3CDTF">2021-04-08T10:30:45Z</dcterms:modified>
</cp:coreProperties>
</file>